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ambria Math" panose="02040503050406030204" pitchFamily="18" charset="0"/>
      <p:regular r:id="rId131"/>
    </p:embeddedFont>
    <p:embeddedFont>
      <p:font typeface="Gulim" panose="020B0600000101010101" pitchFamily="34" charset="-127"/>
      <p:regular r:id="rId132"/>
    </p:embeddedFont>
    <p:embeddedFont>
      <p:font typeface="Helvetica Neue" panose="02000503000000020004" pitchFamily="2" charset="0"/>
      <p:regular r:id="rId133"/>
      <p:bold r:id="rId134"/>
      <p:italic r:id="rId135"/>
      <p:boldItalic r:id="rId136"/>
    </p:embeddedFont>
    <p:embeddedFont>
      <p:font typeface="Lato" panose="020F0502020204030203" pitchFamily="34" charset="0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1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16"/>
    <p:restoredTop sz="94577"/>
  </p:normalViewPr>
  <p:slideViewPr>
    <p:cSldViewPr snapToGrid="0" showGuides="1">
      <p:cViewPr>
        <p:scale>
          <a:sx n="214" d="100"/>
          <a:sy n="214" d="100"/>
        </p:scale>
        <p:origin x="2336" y="-336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24.1.11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38564</TotalTime>
  <Words>25292</Words>
  <Application>Microsoft Macintosh PowerPoint</Application>
  <PresentationFormat>사용자 지정</PresentationFormat>
  <Paragraphs>6910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3" baseType="lpstr">
      <vt:lpstr>Wingdings</vt:lpstr>
      <vt:lpstr>Britannic Bold</vt:lpstr>
      <vt:lpstr>Gulim</vt:lpstr>
      <vt:lpstr>Arial</vt:lpstr>
      <vt:lpstr>Helvetica Neue</vt:lpstr>
      <vt:lpstr>Lato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256</cp:revision>
  <dcterms:created xsi:type="dcterms:W3CDTF">2022-05-17T08:00:10Z</dcterms:created>
  <dcterms:modified xsi:type="dcterms:W3CDTF">2024-01-12T06:40:54Z</dcterms:modified>
</cp:coreProperties>
</file>